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4E"/>
    <a:srgbClr val="161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60" autoAdjust="0"/>
    <p:restoredTop sz="94645"/>
  </p:normalViewPr>
  <p:slideViewPr>
    <p:cSldViewPr snapToGrid="0">
      <p:cViewPr varScale="1">
        <p:scale>
          <a:sx n="174" d="100"/>
          <a:sy n="174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A440A-A102-B847-A837-BE3B50E6EE65}" type="datetimeFigureOut">
              <a:rPr kumimoji="1" lang="ko-Kore-KR" altLang="en-US" smtClean="0"/>
              <a:t>6/2/26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1BC66-4E12-2E47-8328-3CE99EA6BF17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0943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1BC66-4E12-2E47-8328-3CE99EA6BF17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9523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8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E9CB6D5-92EE-C29E-B6A0-0F25BABF2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D2D046D-59FF-81B5-E741-D6C61C545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7FE63C-33AB-87B8-AEE6-B5FE3C8B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4D6-A440-48CB-B0DC-7222CBF0E52A}" type="datetimeFigureOut">
              <a:rPr lang="ko-KR" altLang="en-US" smtClean="0"/>
              <a:t>2026. 6. 2.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DA3588-431F-C256-FA6C-C323DF31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1BC4F2-E6A0-CAA3-A31C-C36F5517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43D-D693-4DDB-B240-7D556505EC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04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52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3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06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3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0DA1120-4869-ADC0-DD6C-D185788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4D6-A440-48CB-B0DC-7222CBF0E52A}" type="datetimeFigureOut">
              <a:rPr lang="ko-KR" altLang="en-US" smtClean="0"/>
              <a:t>2026. 6. 2.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843B415-C7E4-A82F-0903-CCB6B1C8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CF5481-4940-DA23-E3EF-CB96CDB2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43D-D693-4DDB-B240-7D556505EC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1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F7650-73A4-ABE9-D421-A6692BB0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6A7D2B-2F5A-1FCF-F7C5-C086A0567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66516D1-D183-2663-7188-A04C916EB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CDB47C4-6F6C-FCEB-591D-186F26F4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4D6-A440-48CB-B0DC-7222CBF0E52A}" type="datetimeFigureOut">
              <a:rPr lang="ko-KR" altLang="en-US" smtClean="0"/>
              <a:t>2026. 6. 2.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90560D3-3310-8F94-5572-9A1458A4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08AA94-661F-E7AB-C0FB-B9FFC64A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43D-D693-4DDB-B240-7D556505EC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3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21C0A1-FED7-CF67-AC74-2F80DFAB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3D3F737-5021-3A19-8FEC-C01EC11E7B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0E3E771-2E4C-718A-C41A-5AAACA7E1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D20296-EED4-11CE-BE7D-AA79EAD4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4D6-A440-48CB-B0DC-7222CBF0E52A}" type="datetimeFigureOut">
              <a:rPr lang="ko-KR" altLang="en-US" smtClean="0"/>
              <a:t>2026. 6. 2.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379103-8D61-0ECE-2C10-866DEA80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4E6D47-CFA4-F563-758C-D23D7655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43D-D693-4DDB-B240-7D556505EC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74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462B4-092F-5E28-4EE3-77A354186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984AE70-FF0C-EF51-9A7F-0E8CDBECF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5D078A-684D-13E9-80B4-B5753BFF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4D6-A440-48CB-B0DC-7222CBF0E52A}" type="datetimeFigureOut">
              <a:rPr lang="ko-KR" altLang="en-US" smtClean="0"/>
              <a:t>2026. 6. 2.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8A4AB7-DCA2-A40A-982B-F76C40B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7C65673-D09B-73DB-6C85-4ECD6727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043D-D693-4DDB-B240-7D556505EC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69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2D93E4-1CF0-6963-6272-56AD6DCF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BC156A-1F2E-206A-CB36-1AEBB37DE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BDDDD7D-7F23-BD13-2109-D7AC96C73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8D4D6-A440-48CB-B0DC-7222CBF0E52A}" type="datetimeFigureOut">
              <a:rPr lang="ko-KR" altLang="en-US" smtClean="0"/>
              <a:t>2026. 6. 2.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3B40AC-018D-DB83-67EA-15F495F7C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25B186-86A6-C7DE-B77B-7F80B0820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043D-D693-4DDB-B240-7D556505EC9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02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FD9F5-4584-A07E-190E-F472797B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5BD09E9-D15D-86D2-F8F2-230335A7EBCA}"/>
              </a:ext>
            </a:extLst>
          </p:cNvPr>
          <p:cNvSpPr txBox="1"/>
          <p:nvPr/>
        </p:nvSpPr>
        <p:spPr>
          <a:xfrm>
            <a:off x="960888" y="1959932"/>
            <a:ext cx="954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5400" b="1" dirty="0">
                <a:latin typeface="Arial" panose="020B0604020202020204" pitchFamily="34" charset="0"/>
                <a:ea typeface="NANUMGOTHIC EXTRABOLD" panose="020D0604000000000000" pitchFamily="34" charset="-127"/>
                <a:cs typeface="Arial" panose="020B0604020202020204" pitchFamily="34" charset="0"/>
              </a:rPr>
              <a:t>Title</a:t>
            </a:r>
            <a:endParaRPr kumimoji="1" lang="ko-Kore-KR" altLang="en-US" sz="4000" b="1" dirty="0">
              <a:latin typeface="Arial" panose="020B0604020202020204" pitchFamily="34" charset="0"/>
              <a:ea typeface="NANUMGOTHIC EXTRABOLD" panose="020D0604000000000000" pitchFamily="34" charset="-127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75A087-6E2E-4EBB-CBF9-CB6A17F2CFF6}"/>
              </a:ext>
            </a:extLst>
          </p:cNvPr>
          <p:cNvSpPr txBox="1"/>
          <p:nvPr/>
        </p:nvSpPr>
        <p:spPr>
          <a:xfrm>
            <a:off x="960888" y="3239920"/>
            <a:ext cx="8444867" cy="96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ko-Kore-KR" sz="2000" dirty="0">
                <a:latin typeface="Arial" panose="020B0604020202020204" pitchFamily="34" charset="0"/>
                <a:ea typeface="NanumGothic" panose="020D0604000000000000" pitchFamily="34" charset="-127"/>
                <a:cs typeface="Arial" panose="020B0604020202020204" pitchFamily="34" charset="0"/>
              </a:rPr>
              <a:t>Name </a:t>
            </a:r>
          </a:p>
          <a:p>
            <a:pPr>
              <a:lnSpc>
                <a:spcPct val="150000"/>
              </a:lnSpc>
            </a:pPr>
            <a:r>
              <a:rPr kumimoji="1" lang="en" altLang="ko-Kore-KR" sz="2000" dirty="0">
                <a:latin typeface="Arial" panose="020B0604020202020204" pitchFamily="34" charset="0"/>
                <a:ea typeface="NanumGothic" panose="020D0604000000000000" pitchFamily="34" charset="-127"/>
                <a:cs typeface="Arial" panose="020B0604020202020204" pitchFamily="34" charset="0"/>
              </a:rPr>
              <a:t>Affliation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988ECE-4F54-172E-0BC3-F4BAACF9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6006151"/>
            <a:ext cx="6756400" cy="4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A9DCC77-876A-ED3E-90B0-14481E32E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5299" y="192185"/>
            <a:ext cx="841502" cy="4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4DD54D-4C13-FA90-C8A8-6A7D71262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그래픽, 폰트, 스크린샷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268233-AA4E-A056-7B82-F80AE4DC4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73" y="205935"/>
            <a:ext cx="854354" cy="435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F89F2-1116-B4F1-C3BA-8E4B3AEC874E}"/>
              </a:ext>
            </a:extLst>
          </p:cNvPr>
          <p:cNvSpPr txBox="1">
            <a:spLocks/>
          </p:cNvSpPr>
          <p:nvPr/>
        </p:nvSpPr>
        <p:spPr>
          <a:xfrm>
            <a:off x="763836" y="2711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 Disclosure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E9A01D-2D49-16F9-E90A-0D162628D957}"/>
              </a:ext>
            </a:extLst>
          </p:cNvPr>
          <p:cNvSpPr txBox="1"/>
          <p:nvPr/>
        </p:nvSpPr>
        <p:spPr>
          <a:xfrm>
            <a:off x="763836" y="1739894"/>
            <a:ext cx="9799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Name of the Speaker: </a:t>
            </a:r>
            <a:r>
              <a:rPr lang="en-US" altLang="ko-K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OOOOOOO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004A5-A0B9-8284-FFDF-4F5D50B8AC90}"/>
              </a:ext>
            </a:extLst>
          </p:cNvPr>
          <p:cNvSpPr txBox="1"/>
          <p:nvPr/>
        </p:nvSpPr>
        <p:spPr>
          <a:xfrm>
            <a:off x="649081" y="2391771"/>
            <a:ext cx="11083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I have no relationships with for-profit or not-for-profit organizations to disclose. </a:t>
            </a:r>
          </a:p>
          <a:p>
            <a:endParaRPr lang="en-US" altLang="ko-KR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I have the following relationship to disclose.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BD25EB7F-E93D-F85E-342B-292825E1B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72657"/>
              </p:ext>
            </p:extLst>
          </p:nvPr>
        </p:nvGraphicFramePr>
        <p:xfrm>
          <a:off x="2351246" y="3661454"/>
          <a:ext cx="7489508" cy="1534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6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712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ko-KR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Grants/Research Support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○○○ </a:t>
                      </a:r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Speaker’s bureau/Honoraria</a:t>
                      </a:r>
                      <a:endParaRPr lang="ko-KR" altLang="en-US" sz="1800" b="0" spc="-1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○○○ </a:t>
                      </a:r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Consulting Fees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10">
                <a:tc>
                  <a:txBody>
                    <a:bodyPr/>
                    <a:lstStyle/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Other 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○○○ </a:t>
                      </a:r>
                      <a:r>
                        <a:rPr lang="en-US" altLang="ko-KR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Inc.</a:t>
                      </a:r>
                      <a:endParaRPr lang="ko-KR" altLang="en-US" sz="18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직선 연결선[R] 8">
            <a:extLst>
              <a:ext uri="{FF2B5EF4-FFF2-40B4-BE49-F238E27FC236}">
                <a16:creationId xmlns:a16="http://schemas.microsoft.com/office/drawing/2014/main" id="{BB2FA8A7-1FA6-8395-F36C-A6BFBF5A0CF6}"/>
              </a:ext>
            </a:extLst>
          </p:cNvPr>
          <p:cNvCxnSpPr>
            <a:cxnSpLocks/>
          </p:cNvCxnSpPr>
          <p:nvPr/>
        </p:nvCxnSpPr>
        <p:spPr>
          <a:xfrm>
            <a:off x="763837" y="1311007"/>
            <a:ext cx="106643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4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70436-01E3-CB22-B261-049D27C0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래픽, 폰트, 스크린샷, 로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6A2643-3DC6-0011-1A1A-F5E8C0DDC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73" y="205935"/>
            <a:ext cx="854354" cy="435778"/>
          </a:xfrm>
          <a:prstGeom prst="rect">
            <a:avLst/>
          </a:prstGeom>
        </p:spPr>
      </p:pic>
      <p:cxnSp>
        <p:nvCxnSpPr>
          <p:cNvPr id="4" name="직선 연결선[R] 3">
            <a:extLst>
              <a:ext uri="{FF2B5EF4-FFF2-40B4-BE49-F238E27FC236}">
                <a16:creationId xmlns:a16="http://schemas.microsoft.com/office/drawing/2014/main" id="{333E9A14-0BC7-0DD5-1B5C-6B3252734BE6}"/>
              </a:ext>
            </a:extLst>
          </p:cNvPr>
          <p:cNvCxnSpPr>
            <a:cxnSpLocks/>
          </p:cNvCxnSpPr>
          <p:nvPr/>
        </p:nvCxnSpPr>
        <p:spPr>
          <a:xfrm>
            <a:off x="290954" y="811274"/>
            <a:ext cx="11610093" cy="0"/>
          </a:xfrm>
          <a:prstGeom prst="line">
            <a:avLst/>
          </a:prstGeom>
          <a:ln w="6350">
            <a:solidFill>
              <a:srgbClr val="000D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CCBF1D80-A023-1118-39AF-591099FEDDF6}"/>
              </a:ext>
            </a:extLst>
          </p:cNvPr>
          <p:cNvSpPr txBox="1">
            <a:spLocks/>
          </p:cNvSpPr>
          <p:nvPr/>
        </p:nvSpPr>
        <p:spPr>
          <a:xfrm>
            <a:off x="258773" y="268891"/>
            <a:ext cx="10515600" cy="55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2927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933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62</Words>
  <Application>Microsoft Macintosh PowerPoint</Application>
  <PresentationFormat>와이드스크린</PresentationFormat>
  <Paragraphs>18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Aptos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유영진</dc:creator>
  <cp:lastModifiedBy>intoon Inc</cp:lastModifiedBy>
  <cp:revision>27</cp:revision>
  <dcterms:created xsi:type="dcterms:W3CDTF">2025-05-15T05:46:57Z</dcterms:created>
  <dcterms:modified xsi:type="dcterms:W3CDTF">2026-06-02T07:06:36Z</dcterms:modified>
</cp:coreProperties>
</file>